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61" r:id="rId4"/>
    <p:sldId id="274" r:id="rId5"/>
    <p:sldId id="257" r:id="rId6"/>
    <p:sldId id="265" r:id="rId7"/>
    <p:sldId id="260" r:id="rId8"/>
    <p:sldId id="259" r:id="rId9"/>
    <p:sldId id="263" r:id="rId10"/>
    <p:sldId id="269" r:id="rId11"/>
    <p:sldId id="264" r:id="rId12"/>
    <p:sldId id="272" r:id="rId13"/>
    <p:sldId id="258" r:id="rId14"/>
    <p:sldId id="268" r:id="rId15"/>
    <p:sldId id="267" r:id="rId16"/>
    <p:sldId id="262" r:id="rId17"/>
    <p:sldId id="266" r:id="rId18"/>
    <p:sldId id="270" r:id="rId19"/>
    <p:sldId id="273" r:id="rId20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35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DD966-04B1-4F1F-8093-368B8240AA41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BA16E0-66E6-4B2B-82B2-E0BB64FE73C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6818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3379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83862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57154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5930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8192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912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1489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609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1410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4091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4023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0BD3-DEA4-490D-8EF3-8C8E01B10F79}" type="datetimeFigureOut">
              <a:rPr lang="nb-NO" smtClean="0"/>
              <a:t>22.08.2016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C289C-1FC3-4FF2-A806-753D444C953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299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emf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emf"/><Relationship Id="rId4" Type="http://schemas.openxmlformats.org/officeDocument/2006/relationships/image" Target="../media/image5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b="1" dirty="0" smtClean="0"/>
              <a:t>Oversikt over defekter og urenheter</a:t>
            </a:r>
            <a:endParaRPr lang="nb-NO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i="1" dirty="0" smtClean="0"/>
              <a:t>Substrat C-3895-23A</a:t>
            </a:r>
            <a:endParaRPr lang="nb-NO" i="1" dirty="0"/>
          </a:p>
        </p:txBody>
      </p:sp>
    </p:spTree>
    <p:extLst>
      <p:ext uri="{BB962C8B-B14F-4D97-AF65-F5344CB8AC3E}">
        <p14:creationId xmlns:p14="http://schemas.microsoft.com/office/powerpoint/2010/main" val="60912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Lys tørkeflekk</a:t>
            </a:r>
            <a:endParaRPr lang="nb-NO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188840"/>
          </a:xfrm>
        </p:spPr>
        <p:txBody>
          <a:bodyPr/>
          <a:lstStyle/>
          <a:p>
            <a:r>
              <a:rPr lang="nb-NO" dirty="0" smtClean="0"/>
              <a:t>Tørkeflekk av Al</a:t>
            </a:r>
            <a:r>
              <a:rPr lang="nb-NO" baseline="-25000" dirty="0" smtClean="0"/>
              <a:t>2</a:t>
            </a:r>
            <a:r>
              <a:rPr lang="nb-NO" dirty="0" smtClean="0"/>
              <a:t>O</a:t>
            </a:r>
            <a:r>
              <a:rPr lang="nb-NO" baseline="-25000" dirty="0" smtClean="0"/>
              <a:t>3</a:t>
            </a:r>
            <a:r>
              <a:rPr lang="nb-NO" dirty="0" smtClean="0"/>
              <a:t> og P</a:t>
            </a:r>
          </a:p>
          <a:p>
            <a:pPr lvl="1"/>
            <a:r>
              <a:rPr lang="nb-NO" dirty="0" smtClean="0"/>
              <a:t>Kanskje SiO</a:t>
            </a:r>
            <a:r>
              <a:rPr lang="nb-NO" baseline="-25000" dirty="0" smtClean="0"/>
              <a:t>2</a:t>
            </a:r>
            <a:r>
              <a:rPr lang="nb-NO" dirty="0" smtClean="0"/>
              <a:t> òg</a:t>
            </a:r>
            <a:endParaRPr lang="nb-NO" baseline="-25000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690" y="1412776"/>
            <a:ext cx="3644415" cy="258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05064"/>
            <a:ext cx="3659058" cy="2592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884368" y="1494340"/>
            <a:ext cx="702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Alumina</a:t>
            </a:r>
            <a:endParaRPr lang="nb-NO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7972522" y="4149080"/>
            <a:ext cx="602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Belegg</a:t>
            </a:r>
            <a:endParaRPr lang="nb-NO" sz="1200" dirty="0"/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251520" y="4298107"/>
            <a:ext cx="2201564" cy="1651173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2627784" y="4306036"/>
            <a:ext cx="2180419" cy="16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Karbonbasert partikkel</a:t>
            </a:r>
            <a:endParaRPr lang="nb-NO" b="1" dirty="0"/>
          </a:p>
        </p:txBody>
      </p:sp>
      <p:pic>
        <p:nvPicPr>
          <p:cNvPr id="3074" name="Picture 2" descr="G:\Brukere\Oda Lauten\SEM\C-3895-23A\20160805-10 Høy oppløsning + edx11\C-3895-23Aa_m0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31683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G:\Brukere\Oda Lauten\SEM\C-3895-23A\20160805-10 Høy oppløsning + edx11\C-3895-23Aa_m01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05064"/>
            <a:ext cx="3168352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484784"/>
            <a:ext cx="4824536" cy="330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4355976" y="4760967"/>
            <a:ext cx="2160240" cy="162018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6636594" y="4760968"/>
            <a:ext cx="2160240" cy="1619998"/>
          </a:xfrm>
          <a:prstGeom prst="rect">
            <a:avLst/>
          </a:prstGeom>
        </p:spPr>
      </p:pic>
      <p:cxnSp>
        <p:nvCxnSpPr>
          <p:cNvPr id="9" name="Elbow Connector 8"/>
          <p:cNvCxnSpPr>
            <a:stCxn id="7" idx="3"/>
            <a:endCxn id="5" idx="3"/>
          </p:cNvCxnSpPr>
          <p:nvPr/>
        </p:nvCxnSpPr>
        <p:spPr>
          <a:xfrm flipV="1">
            <a:off x="8796834" y="3137920"/>
            <a:ext cx="23638" cy="2433047"/>
          </a:xfrm>
          <a:prstGeom prst="bentConnector3">
            <a:avLst>
              <a:gd name="adj1" fmla="val 1067087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07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033" y="1484784"/>
            <a:ext cx="4777714" cy="31125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Karbonbasert partikkel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82752" cy="4525963"/>
          </a:xfrm>
        </p:spPr>
        <p:txBody>
          <a:bodyPr/>
          <a:lstStyle/>
          <a:p>
            <a:endParaRPr lang="nb-NO" dirty="0"/>
          </a:p>
        </p:txBody>
      </p:sp>
      <p:cxnSp>
        <p:nvCxnSpPr>
          <p:cNvPr id="9" name="Elbow Connector 8"/>
          <p:cNvCxnSpPr/>
          <p:nvPr/>
        </p:nvCxnSpPr>
        <p:spPr>
          <a:xfrm flipV="1">
            <a:off x="8796834" y="3137920"/>
            <a:ext cx="23638" cy="2433047"/>
          </a:xfrm>
          <a:prstGeom prst="bentConnector3">
            <a:avLst>
              <a:gd name="adj1" fmla="val 1067087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4760968"/>
            <a:ext cx="2159997" cy="1619998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639996" y="4760606"/>
            <a:ext cx="2160731" cy="162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1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1" dirty="0" smtClean="0"/>
              <a:t>Alumina-partikler</a:t>
            </a:r>
            <a:endParaRPr lang="nb-NO" dirty="0"/>
          </a:p>
        </p:txBody>
      </p:sp>
      <p:pic>
        <p:nvPicPr>
          <p:cNvPr id="5" name="Picture 4" descr="G:\Brukere\Oda Lauten\SEM\C-3895-23A\20160805-10 Høy oppløsning + edx11\C-3895-23Ab_m00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3384376" cy="253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Brukere\Oda Lauten\SEM\C-3895-23A\20160805-10 Høy oppløsning + edx11\C-3895-23Ab_m0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5064"/>
            <a:ext cx="3384376" cy="253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52143"/>
            <a:ext cx="4392488" cy="280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7260299" y="1412776"/>
            <a:ext cx="13441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7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Alumina og </a:t>
            </a:r>
            <a:r>
              <a:rPr lang="nb-NO" b="1" dirty="0" err="1" smtClean="0"/>
              <a:t>silica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smtClean="0"/>
              <a:t>Små aluminapartikler på en større </a:t>
            </a:r>
            <a:r>
              <a:rPr lang="nb-NO" dirty="0" err="1" smtClean="0"/>
              <a:t>silica</a:t>
            </a:r>
            <a:r>
              <a:rPr lang="nb-NO" dirty="0" smtClean="0"/>
              <a:t>-partikkel</a:t>
            </a:r>
            <a:r>
              <a:rPr lang="nb-NO" dirty="0"/>
              <a:t> </a:t>
            </a:r>
            <a:r>
              <a:rPr lang="nb-NO" dirty="0" smtClean="0"/>
              <a:t>(?)</a:t>
            </a:r>
            <a:endParaRPr lang="nb-NO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505027"/>
            <a:ext cx="4319519" cy="306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67544" y="4869160"/>
            <a:ext cx="1920213" cy="144016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555776" y="4869160"/>
            <a:ext cx="1920564" cy="144016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698" y="4537432"/>
            <a:ext cx="4305829" cy="1519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8184614" y="4603110"/>
            <a:ext cx="698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S</a:t>
            </a:r>
            <a:r>
              <a:rPr lang="nb-NO" sz="1200" dirty="0" smtClean="0"/>
              <a:t>ubstrat</a:t>
            </a:r>
            <a:endParaRPr lang="nb-NO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172400" y="1607644"/>
            <a:ext cx="723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Partikkel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308096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SiO</a:t>
            </a:r>
            <a:r>
              <a:rPr lang="nb-NO" b="1" baseline="-25000" dirty="0" smtClean="0"/>
              <a:t>2</a:t>
            </a:r>
            <a:r>
              <a:rPr lang="nb-NO" b="1" dirty="0" smtClean="0"/>
              <a:t> eller </a:t>
            </a:r>
            <a:r>
              <a:rPr lang="nb-NO" b="1" dirty="0" err="1" smtClean="0"/>
              <a:t>SiC</a:t>
            </a:r>
            <a:r>
              <a:rPr lang="nb-NO" b="1" dirty="0" smtClean="0"/>
              <a:t>?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1088"/>
            <a:ext cx="4038600" cy="3483985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484784"/>
            <a:ext cx="3868558" cy="2649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885926" y="1601088"/>
            <a:ext cx="698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S</a:t>
            </a:r>
            <a:r>
              <a:rPr lang="nb-NO" sz="1200" dirty="0" smtClean="0"/>
              <a:t>ubstrat</a:t>
            </a:r>
            <a:endParaRPr lang="nb-NO" sz="1400" dirty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544" y="4026900"/>
            <a:ext cx="3831518" cy="27144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870547" y="4135823"/>
            <a:ext cx="723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Partikkel</a:t>
            </a:r>
            <a:endParaRPr lang="nb-NO" sz="1400" dirty="0"/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5085071"/>
            <a:ext cx="2016244" cy="151227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/>
          <a:stretch>
            <a:fillRect/>
          </a:stretch>
        </p:blipFill>
        <p:spPr>
          <a:xfrm>
            <a:off x="2555772" y="5085074"/>
            <a:ext cx="2016228" cy="15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1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KCl</a:t>
            </a:r>
            <a:r>
              <a:rPr lang="nb-NO" b="1" dirty="0" smtClean="0"/>
              <a:t>-partikkel</a:t>
            </a:r>
            <a:endParaRPr lang="nb-NO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3645024"/>
            <a:ext cx="4038600" cy="2481139"/>
          </a:xfrm>
        </p:spPr>
        <p:txBody>
          <a:bodyPr/>
          <a:lstStyle/>
          <a:p>
            <a:r>
              <a:rPr lang="nb-NO" dirty="0" smtClean="0"/>
              <a:t>Porøs</a:t>
            </a:r>
            <a:endParaRPr lang="nb-NO" dirty="0"/>
          </a:p>
        </p:txBody>
      </p:sp>
      <p:pic>
        <p:nvPicPr>
          <p:cNvPr id="3" name="Picture 2" descr="G:\Brukere\Oda Lauten\SEM\C-3895-23A\20160805-10 Høy oppløsning + edx11\C-3895-23Ae2_m00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49280"/>
            <a:ext cx="2664296" cy="199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597" y="1432976"/>
            <a:ext cx="3868558" cy="264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596" y="4082542"/>
            <a:ext cx="3868559" cy="25868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516499" y="1549280"/>
            <a:ext cx="698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/>
              <a:t>S</a:t>
            </a:r>
            <a:r>
              <a:rPr lang="nb-NO" sz="1200" dirty="0" smtClean="0"/>
              <a:t>ubstrat</a:t>
            </a:r>
            <a:endParaRPr lang="nb-NO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492070" y="4203664"/>
            <a:ext cx="723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200" dirty="0" smtClean="0"/>
              <a:t>Partikkel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379658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Na(?)-partikler</a:t>
            </a:r>
            <a:endParaRPr lang="nb-NO" b="1" dirty="0"/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12776"/>
            <a:ext cx="3600400" cy="255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1043607" y="1484784"/>
            <a:ext cx="3024337" cy="2268253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043607" y="3969059"/>
            <a:ext cx="3024337" cy="2268253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926831"/>
            <a:ext cx="3600400" cy="255073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010411" y="1549280"/>
            <a:ext cx="945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Na-partikkel</a:t>
            </a:r>
            <a:endParaRPr lang="nb-NO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60232" y="4077458"/>
            <a:ext cx="1319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smtClean="0"/>
              <a:t>Det mørke båndet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15912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Na(?)-partikler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dirty="0" smtClean="0"/>
              <a:t>Partikkelen forsvinner fra SEM-bildet etter ett par minutters bestråling med elektronstrålen.</a:t>
            </a:r>
          </a:p>
          <a:p>
            <a:pPr lvl="1"/>
            <a:r>
              <a:rPr lang="nb-NO" dirty="0" smtClean="0"/>
              <a:t>Fordamper den?</a:t>
            </a:r>
          </a:p>
          <a:p>
            <a:pPr lvl="1"/>
            <a:r>
              <a:rPr lang="nb-NO" dirty="0" smtClean="0"/>
              <a:t>Blir den dekket med C?</a:t>
            </a:r>
            <a:endParaRPr lang="nb-NO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4032448" cy="3023444"/>
          </a:xfrm>
          <a:prstGeom prst="rect">
            <a:avLst/>
          </a:prstGeom>
        </p:spPr>
      </p:pic>
      <p:pic>
        <p:nvPicPr>
          <p:cNvPr id="6" name="Picture 2" descr="G:\Brukere\Oda Lauten\SEM\C-3895-23A\20160805-10 Høy oppløsning + edx11\C-3895-23Af_m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25144"/>
            <a:ext cx="1944216" cy="14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G:\Brukere\Oda Lauten\SEM\C-3895-23A\20160805-10 Høy oppløsning + edx11\C-3895-23Af_m0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725144"/>
            <a:ext cx="1944216" cy="14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2195736" y="5202197"/>
            <a:ext cx="1221286" cy="50405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b="1" dirty="0" smtClean="0"/>
              <a:t>SEM</a:t>
            </a:r>
            <a:endParaRPr lang="nb-NO" sz="1200" b="1" dirty="0"/>
          </a:p>
        </p:txBody>
      </p:sp>
      <p:pic>
        <p:nvPicPr>
          <p:cNvPr id="9" name="Picture 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290" y="4191464"/>
            <a:ext cx="3076640" cy="21325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19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«Litt av alt»</a:t>
            </a:r>
            <a:endParaRPr lang="nb-NO" b="1" dirty="0"/>
          </a:p>
        </p:txBody>
      </p:sp>
      <p:pic>
        <p:nvPicPr>
          <p:cNvPr id="6" name="Content Placeholder 5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70034"/>
            <a:ext cx="4038600" cy="258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6"/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7544" y="1268760"/>
            <a:ext cx="4038600" cy="302895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043608" y="4467542"/>
            <a:ext cx="2769235" cy="207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8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«Bare» substrat</a:t>
            </a:r>
            <a:endParaRPr lang="nb-NO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b-NO" dirty="0" smtClean="0"/>
              <a:t>Cd</a:t>
            </a:r>
            <a:r>
              <a:rPr lang="nb-NO" baseline="-25000" dirty="0" smtClean="0"/>
              <a:t>0.96</a:t>
            </a:r>
            <a:r>
              <a:rPr lang="nb-NO" dirty="0" smtClean="0"/>
              <a:t>Zn</a:t>
            </a:r>
            <a:r>
              <a:rPr lang="nb-NO" baseline="-25000" dirty="0" smtClean="0"/>
              <a:t>0.04</a:t>
            </a:r>
            <a:r>
              <a:rPr lang="nb-NO" dirty="0" smtClean="0"/>
              <a:t>Te</a:t>
            </a:r>
            <a:endParaRPr lang="nb-NO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210" y="1484784"/>
            <a:ext cx="3528392" cy="24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364088" y="3933056"/>
            <a:ext cx="3208462" cy="24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12568" y="3861048"/>
            <a:ext cx="3491720" cy="26187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Void</a:t>
            </a:r>
            <a:endParaRPr lang="nb-NO" b="1" dirty="0"/>
          </a:p>
        </p:txBody>
      </p:sp>
      <p:pic>
        <p:nvPicPr>
          <p:cNvPr id="3" name="Picture 2" descr="G:\Brukere\Oda Lauten\SEM\C-3895-23A\20160805-10 Høy oppløsning + edx11\C-3895-23Ac_m01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160702"/>
            <a:ext cx="3504451" cy="262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:\Brukere\Oda Lauten\SEM\C-3895-23A\20160805-10 Høy oppløsning + edx11\C-3895-23Ac_m01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861048"/>
            <a:ext cx="3504451" cy="2628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10418"/>
            <a:ext cx="3816424" cy="2606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Elbow Connector 7"/>
          <p:cNvCxnSpPr>
            <a:stCxn id="6" idx="3"/>
            <a:endCxn id="5" idx="3"/>
          </p:cNvCxnSpPr>
          <p:nvPr/>
        </p:nvCxnSpPr>
        <p:spPr>
          <a:xfrm flipV="1">
            <a:off x="8604288" y="2413725"/>
            <a:ext cx="72168" cy="2756718"/>
          </a:xfrm>
          <a:prstGeom prst="bentConnector3">
            <a:avLst>
              <a:gd name="adj1" fmla="val 416761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97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 smtClean="0"/>
              <a:t>Void</a:t>
            </a:r>
            <a:endParaRPr lang="nb-NO" b="1" dirty="0"/>
          </a:p>
        </p:txBody>
      </p:sp>
      <p:pic>
        <p:nvPicPr>
          <p:cNvPr id="3" name="Picture 2" descr="G:\Brukere\Oda Lauten\SEM\SEM til EDX\C-3895-23A_edx7_m00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22919"/>
            <a:ext cx="192075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:\Brukere\Oda Lauten\SEM\SEM til EDX\C-3895-23A_edx7_m00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09" y="3222919"/>
            <a:ext cx="192075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:\Brukere\Oda Lauten\SEM\SEM til EDX\C-3895-23A_edx7_m00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628800"/>
            <a:ext cx="192075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4635832" y="1628800"/>
            <a:ext cx="1928934" cy="1446700"/>
          </a:xfrm>
          <a:prstGeom prst="rect">
            <a:avLst/>
          </a:prstGeom>
        </p:spPr>
      </p:pic>
      <p:pic>
        <p:nvPicPr>
          <p:cNvPr id="7" name="Picture 6" descr="G:\Brukere\Oda Lauten\SEM\C-3895-23A\Detaljer\C-3895-23A_tuning_04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628800"/>
            <a:ext cx="1920757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G:\Brukere\Oda Lauten\SEM+EDX\C-3895-23A\20160711 Grid 11x11 med M60 og M500\Detaljer\C-3895-23A_K01_detai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788" y="3222919"/>
            <a:ext cx="192021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Brukere\Oda Lauten\SEM+EDX\C-3895-23A\20160711 Grid 11x11 med M60 og M500\Detaljer\C-3895-23A_tuning_1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39" y="3222919"/>
            <a:ext cx="1920761" cy="144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G:\Brukere\Oda Lauten\SEM\C-3895-23A\20160805-10 Høy oppløsning + edx11\C-3895-23Ac_m010.jp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354" y="1628800"/>
            <a:ext cx="1920213" cy="144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2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1" dirty="0" err="1" smtClean="0"/>
              <a:t>CdZnTe</a:t>
            </a:r>
            <a:r>
              <a:rPr lang="nb-NO" b="1" dirty="0" smtClean="0"/>
              <a:t>-bit</a:t>
            </a:r>
            <a:endParaRPr lang="nb-NO" dirty="0"/>
          </a:p>
        </p:txBody>
      </p:sp>
      <p:pic>
        <p:nvPicPr>
          <p:cNvPr id="1027" name="Picture 3" descr="Description: G:\Brukere\Oda Lauten\SEM\C-3895-23A\20160805-10 Høy oppløsning + edx11\C-3895-23Ac_m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53001"/>
            <a:ext cx="4341492" cy="325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304704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b-NO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3886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nb-NO"/>
          </a:p>
        </p:txBody>
      </p:sp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312" y="3914571"/>
            <a:ext cx="3888432" cy="275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312" y="1178267"/>
            <a:ext cx="3888432" cy="27547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028384" y="1282968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Substrat</a:t>
            </a:r>
            <a:endParaRPr lang="nb-NO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094235" y="4041068"/>
            <a:ext cx="717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/>
              <a:t>CZT-bit</a:t>
            </a:r>
            <a:endParaRPr lang="nb-NO" sz="1200" dirty="0"/>
          </a:p>
        </p:txBody>
      </p:sp>
      <p:pic>
        <p:nvPicPr>
          <p:cNvPr id="13" name="Picture 5" descr="Description: G:\Brukere\Oda Lauten\SEM\C-3895-23A\20160805-10 Høy oppløsning + edx11\C-3895-23Ac_m003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2" y="4855735"/>
            <a:ext cx="2130134" cy="159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Description: G:\Brukere\Oda Lauten\SEM\C-3895-23A\20160805-10 Høy oppløsning + edx11\C-3895-23Ac_m00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706" y="4869160"/>
            <a:ext cx="210931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Overflateriper</a:t>
            </a:r>
            <a:endParaRPr lang="nb-NO" b="1" dirty="0"/>
          </a:p>
        </p:txBody>
      </p:sp>
      <p:pic>
        <p:nvPicPr>
          <p:cNvPr id="3" name="Picture 2" descr="G:\Brukere\Oda Lauten\SEM\C-3895-23A\Detaljer\C-3895-23A_J08_detail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19" y="1700808"/>
            <a:ext cx="4992555" cy="3744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988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Mørk, sirkulær flekk</a:t>
            </a:r>
            <a:endParaRPr lang="nb-NO" b="1" dirty="0"/>
          </a:p>
        </p:txBody>
      </p:sp>
      <p:pic>
        <p:nvPicPr>
          <p:cNvPr id="3" name="Picture 2" descr="G:\Brukere\Oda Lauten\SEM\C-3895-23A\20160805-10 Høy oppløsning + edx11\C-3895-23Ac_m00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714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553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Mørkt belegg</a:t>
            </a:r>
            <a:endParaRPr lang="nb-NO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283968" y="1600200"/>
            <a:ext cx="4402832" cy="4525963"/>
          </a:xfrm>
        </p:spPr>
        <p:txBody>
          <a:bodyPr/>
          <a:lstStyle/>
          <a:p>
            <a:r>
              <a:rPr lang="nb-NO" dirty="0" smtClean="0"/>
              <a:t>Signal fra </a:t>
            </a:r>
            <a:r>
              <a:rPr lang="nb-NO" b="1" dirty="0" smtClean="0"/>
              <a:t>C </a:t>
            </a:r>
            <a:r>
              <a:rPr lang="nb-NO" dirty="0" smtClean="0"/>
              <a:t>i EDX-spektrum.</a:t>
            </a:r>
            <a:endParaRPr lang="nb-NO" dirty="0"/>
          </a:p>
        </p:txBody>
      </p:sp>
      <p:pic>
        <p:nvPicPr>
          <p:cNvPr id="5" name="Picture 4" descr="G:\Brukere\Oda Lauten\SEM\C-3895-23A\20160805-10 Høy oppløsning + edx11\C-3895-23Ac_m004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3456384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507" y="2780928"/>
            <a:ext cx="4687358" cy="3295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939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smtClean="0"/>
              <a:t>Lys, oval flekk med nukleus</a:t>
            </a:r>
            <a:endParaRPr lang="nb-NO" b="1" dirty="0"/>
          </a:p>
        </p:txBody>
      </p:sp>
      <p:pic>
        <p:nvPicPr>
          <p:cNvPr id="2050" name="Picture 2" descr="G:\Brukere\Oda Lauten\SEM\C-3895-23A\20160805-10 Høy oppløsning + edx11\C-3895-23Aa_m0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3993"/>
            <a:ext cx="3384376" cy="2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G:\Brukere\Oda Lauten\SEM\C-3895-23A\20160805-10 Høy oppløsning + edx11\C-3895-23Aa_m0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8066"/>
            <a:ext cx="3384376" cy="25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21" y="4085714"/>
            <a:ext cx="3672408" cy="238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5"/>
          <a:stretch>
            <a:fillRect/>
          </a:stretch>
        </p:blipFill>
        <p:spPr>
          <a:xfrm>
            <a:off x="4499992" y="1353993"/>
            <a:ext cx="3385067" cy="2538657"/>
          </a:xfrm>
          <a:prstGeom prst="rect">
            <a:avLst/>
          </a:prstGeom>
        </p:spPr>
      </p:pic>
      <p:cxnSp>
        <p:nvCxnSpPr>
          <p:cNvPr id="4" name="Elbow Connector 3"/>
          <p:cNvCxnSpPr>
            <a:stCxn id="6" idx="3"/>
            <a:endCxn id="5" idx="3"/>
          </p:cNvCxnSpPr>
          <p:nvPr/>
        </p:nvCxnSpPr>
        <p:spPr>
          <a:xfrm>
            <a:off x="7885059" y="2623322"/>
            <a:ext cx="143670" cy="2653885"/>
          </a:xfrm>
          <a:prstGeom prst="bentConnector3">
            <a:avLst>
              <a:gd name="adj1" fmla="val 259115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25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112</Words>
  <Application>Microsoft Office PowerPoint</Application>
  <PresentationFormat>On-screen Show (4:3)</PresentationFormat>
  <Paragraphs>42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Oversikt over defekter og urenheter</vt:lpstr>
      <vt:lpstr>«Bare» substrat</vt:lpstr>
      <vt:lpstr>Void</vt:lpstr>
      <vt:lpstr>Void</vt:lpstr>
      <vt:lpstr>CdZnTe-bit</vt:lpstr>
      <vt:lpstr>Overflateriper</vt:lpstr>
      <vt:lpstr>Mørk, sirkulær flekk</vt:lpstr>
      <vt:lpstr>Mørkt belegg</vt:lpstr>
      <vt:lpstr>Lys, oval flekk med nukleus</vt:lpstr>
      <vt:lpstr>Lys tørkeflekk</vt:lpstr>
      <vt:lpstr>Karbonbasert partikkel</vt:lpstr>
      <vt:lpstr>Karbonbasert partikkel</vt:lpstr>
      <vt:lpstr>Alumina-partikler</vt:lpstr>
      <vt:lpstr>Alumina og silica</vt:lpstr>
      <vt:lpstr>SiO2 eller SiC?</vt:lpstr>
      <vt:lpstr>KCl-partikkel</vt:lpstr>
      <vt:lpstr>Na(?)-partikler</vt:lpstr>
      <vt:lpstr>Na(?)-partikler</vt:lpstr>
      <vt:lpstr>«Litt av alt»</vt:lpstr>
    </vt:vector>
  </TitlesOfParts>
  <Company>Forsvarets Forskningsinstitutt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Oversikt over defekter og urenheter</dc:title>
  <dc:creator>Lauten, Oda</dc:creator>
  <cp:lastModifiedBy>Lauten, Oda</cp:lastModifiedBy>
  <cp:revision>22</cp:revision>
  <dcterms:created xsi:type="dcterms:W3CDTF">2016-08-15T06:35:22Z</dcterms:created>
  <dcterms:modified xsi:type="dcterms:W3CDTF">2016-08-22T09:51:16Z</dcterms:modified>
</cp:coreProperties>
</file>